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2" r:id="rId4"/>
    <p:sldId id="260" r:id="rId5"/>
    <p:sldId id="259" r:id="rId6"/>
    <p:sldId id="263" r:id="rId7"/>
    <p:sldId id="261" r:id="rId8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17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33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43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696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494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441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81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764704" y="1284171"/>
            <a:ext cx="5307901" cy="5952125"/>
            <a:chOff x="3059832" y="1624691"/>
            <a:chExt cx="3024336" cy="338848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059832" y="1624691"/>
              <a:ext cx="3024336" cy="3388485"/>
              <a:chOff x="971600" y="1624691"/>
              <a:chExt cx="3024336" cy="3388485"/>
            </a:xfrm>
          </p:grpSpPr>
          <p:sp>
            <p:nvSpPr>
              <p:cNvPr id="16" name="フローチャート: 処理 15"/>
              <p:cNvSpPr/>
              <p:nvPr/>
            </p:nvSpPr>
            <p:spPr>
              <a:xfrm>
                <a:off x="971600" y="3645024"/>
                <a:ext cx="3024336" cy="1368152"/>
              </a:xfrm>
              <a:prstGeom prst="flowChartProcess">
                <a:avLst/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>
                <a:off x="971600" y="3102920"/>
                <a:ext cx="3024336" cy="542104"/>
              </a:xfrm>
              <a:prstGeom prst="trapezoid">
                <a:avLst>
                  <a:gd name="adj" fmla="val 64005"/>
                </a:avLst>
              </a:prstGeom>
              <a:noFill/>
              <a:ln w="1905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754688" y="3382598"/>
                <a:ext cx="1440160" cy="0"/>
              </a:xfrm>
              <a:prstGeom prst="line">
                <a:avLst/>
              </a:prstGeom>
              <a:ln w="127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正方形/長方形 19"/>
              <p:cNvSpPr/>
              <p:nvPr/>
            </p:nvSpPr>
            <p:spPr>
              <a:xfrm rot="18863523">
                <a:off x="1861440" y="1959525"/>
                <a:ext cx="1668274" cy="998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 rot="2673783">
              <a:off x="3995796" y="3066353"/>
              <a:ext cx="401068" cy="8350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040689">
              <a:off x="4698415" y="3069873"/>
              <a:ext cx="401068" cy="7680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965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一般財団法人尾崎行雄記念財団</dc:creator>
  <cp:lastModifiedBy>daisy</cp:lastModifiedBy>
  <cp:revision>27</cp:revision>
  <dcterms:created xsi:type="dcterms:W3CDTF">2016-05-04T22:57:57Z</dcterms:created>
  <dcterms:modified xsi:type="dcterms:W3CDTF">2016-05-22T06:16:58Z</dcterms:modified>
</cp:coreProperties>
</file>